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4"/>
  </p:notesMasterIdLst>
  <p:sldIdLst>
    <p:sldId id="256" r:id="rId3"/>
  </p:sldIdLst>
  <p:sldSz cx="31683325" cy="432006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eção sem Título" id="{F9524B6A-D7A2-44D3-BC5D-83D61FCD674F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  <p15:guide id="3" pos="99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A7"/>
    <a:srgbClr val="00A5AB"/>
    <a:srgbClr val="5B1F73"/>
    <a:srgbClr val="692484"/>
    <a:srgbClr val="F70D23"/>
    <a:srgbClr val="ED6189"/>
    <a:srgbClr val="800080"/>
    <a:srgbClr val="745A94"/>
    <a:srgbClr val="EA5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10" d="100"/>
          <a:sy n="10" d="100"/>
        </p:scale>
        <p:origin x="2820" y="378"/>
      </p:cViewPr>
      <p:guideLst>
        <p:guide orient="horz" pos="13606"/>
        <p:guide pos="10204"/>
        <p:guide pos="99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2171700" y="685800"/>
            <a:ext cx="25146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684943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2171700" y="685800"/>
            <a:ext cx="25146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585020" y="1730375"/>
            <a:ext cx="28513283" cy="7199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1585020" y="10079036"/>
            <a:ext cx="28513283" cy="285115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250" marR="0" lvl="0" indent="-66040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963" marR="0" lvl="1" indent="-512762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400675" marR="0" lvl="2" indent="-365125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675" marR="0" lvl="3" indent="-479425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20263" marR="0" lvl="4" indent="-481013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81485" marR="0" lvl="5" indent="-483234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41755" marR="0" lvl="6" indent="-484505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202025" marR="0" lvl="7" indent="-485775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62296" marR="0" lvl="8" indent="-487046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1585020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0825019" y="40039925"/>
            <a:ext cx="10033284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22707236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57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Cabeçalho da Seção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2502763" y="27760413"/>
            <a:ext cx="26930825" cy="85801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2502763" y="18310276"/>
            <a:ext cx="26930825" cy="94501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60270" marR="0" lvl="1" indent="-1270" algn="l" rtl="0">
              <a:spcBef>
                <a:spcPts val="17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8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20540" marR="0" lvl="2" indent="-2540" algn="l" rtl="0">
              <a:spcBef>
                <a:spcPts val="15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7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80810" marR="0" lvl="3" indent="-3809" algn="l" rtl="0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41080" marR="0" lvl="4" indent="-5080" algn="l" rtl="0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801350" marR="0" lvl="5" indent="-6350" algn="l" rtl="0">
              <a:spcBef>
                <a:spcPts val="1320"/>
              </a:spcBef>
              <a:buClr>
                <a:srgbClr val="888888"/>
              </a:buClr>
              <a:buFont typeface="Arial"/>
              <a:buNone/>
              <a:defRPr sz="6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61620" marR="0" lvl="6" indent="-7619" algn="l" rtl="0">
              <a:spcBef>
                <a:spcPts val="1320"/>
              </a:spcBef>
              <a:buClr>
                <a:srgbClr val="888888"/>
              </a:buClr>
              <a:buFont typeface="Arial"/>
              <a:buNone/>
              <a:defRPr sz="6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21889" marR="0" lvl="7" indent="-8889" algn="l" rtl="0">
              <a:spcBef>
                <a:spcPts val="1320"/>
              </a:spcBef>
              <a:buClr>
                <a:srgbClr val="888888"/>
              </a:buClr>
              <a:buFont typeface="Arial"/>
              <a:buNone/>
              <a:defRPr sz="6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82160" marR="0" lvl="8" indent="-10160" algn="l" rtl="0">
              <a:spcBef>
                <a:spcPts val="1320"/>
              </a:spcBef>
              <a:buClr>
                <a:srgbClr val="888888"/>
              </a:buClr>
              <a:buFont typeface="Arial"/>
              <a:buNone/>
              <a:defRPr sz="6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1585020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7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10825019" y="40039925"/>
            <a:ext cx="10033284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22707236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57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57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2376250" y="13420202"/>
            <a:ext cx="26930825" cy="92601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4752499" y="24480362"/>
            <a:ext cx="22178328" cy="110401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0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5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60270" marR="0" lvl="1" indent="-1270" algn="ctr" rtl="0">
              <a:spcBef>
                <a:spcPts val="2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20540" marR="0" lvl="2" indent="-2540" algn="ctr" rtl="0">
              <a:spcBef>
                <a:spcPts val="22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80810" marR="0" lvl="3" indent="-3809" algn="ctr" rtl="0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41080" marR="0" lvl="4" indent="-5080" algn="ctr" rtl="0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801350" marR="0" lvl="5" indent="-6350" algn="ctr" rtl="0">
              <a:spcBef>
                <a:spcPts val="1900"/>
              </a:spcBef>
              <a:buClr>
                <a:srgbClr val="888888"/>
              </a:buClr>
              <a:buFont typeface="Arial"/>
              <a:buNone/>
              <a:defRPr sz="9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61620" marR="0" lvl="6" indent="-7619" algn="ctr" rtl="0">
              <a:spcBef>
                <a:spcPts val="1900"/>
              </a:spcBef>
              <a:buClr>
                <a:srgbClr val="888888"/>
              </a:buClr>
              <a:buFont typeface="Arial"/>
              <a:buNone/>
              <a:defRPr sz="9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21889" marR="0" lvl="7" indent="-8889" algn="ctr" rtl="0">
              <a:spcBef>
                <a:spcPts val="1900"/>
              </a:spcBef>
              <a:buClr>
                <a:srgbClr val="888888"/>
              </a:buClr>
              <a:buFont typeface="Arial"/>
              <a:buNone/>
              <a:defRPr sz="9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82160" marR="0" lvl="8" indent="-10160" algn="ctr" rtl="0">
              <a:spcBef>
                <a:spcPts val="1900"/>
              </a:spcBef>
              <a:buClr>
                <a:srgbClr val="888888"/>
              </a:buClr>
              <a:buFont typeface="Arial"/>
              <a:buNone/>
              <a:defRPr sz="9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e texto verticai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 rot="5400000">
            <a:off x="-22079343" y="114382547"/>
            <a:ext cx="232223419" cy="252586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 rot="5400000">
            <a:off x="-72866166" y="89382423"/>
            <a:ext cx="232223419" cy="7525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250" marR="0" lvl="0" indent="-66040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963" marR="0" lvl="1" indent="-512762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400675" marR="0" lvl="2" indent="-365125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675" marR="0" lvl="3" indent="-479425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20263" marR="0" lvl="4" indent="-481013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81485" marR="0" lvl="5" indent="-483234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41755" marR="0" lvl="6" indent="-484505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202025" marR="0" lvl="7" indent="-485775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62296" marR="0" lvl="8" indent="-487046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1585020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7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0825019" y="40039925"/>
            <a:ext cx="10033284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22707236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57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57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e texto vertical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585020" y="1730375"/>
            <a:ext cx="28513283" cy="7199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 rot="5400000">
            <a:off x="1585912" y="10078145"/>
            <a:ext cx="28511501" cy="285132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250" marR="0" lvl="0" indent="-66040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963" marR="0" lvl="1" indent="-512762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400675" marR="0" lvl="2" indent="-365125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675" marR="0" lvl="3" indent="-479425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20263" marR="0" lvl="4" indent="-481013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81485" marR="0" lvl="5" indent="-483234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41755" marR="0" lvl="6" indent="-484505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202025" marR="0" lvl="7" indent="-485775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62296" marR="0" lvl="8" indent="-487046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1585020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7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0825019" y="40039925"/>
            <a:ext cx="10033284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22707236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57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57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m com Legenda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6210153" y="30240446"/>
            <a:ext cx="19009994" cy="35700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pic" idx="2"/>
          </p:nvPr>
        </p:nvSpPr>
        <p:spPr>
          <a:xfrm>
            <a:off x="6210153" y="3860055"/>
            <a:ext cx="19009994" cy="259203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60270" marR="0" lvl="1" indent="-1270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20540" marR="0" lvl="2" indent="-2540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80810" marR="0" lvl="3" indent="-3809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41080" marR="0" lvl="4" indent="-508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801350" marR="0" lvl="5" indent="-6350" algn="l" rtl="0">
              <a:spcBef>
                <a:spcPts val="1900"/>
              </a:spcBef>
              <a:buClr>
                <a:schemeClr val="dk1"/>
              </a:buClr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61620" marR="0" lvl="6" indent="-7619" algn="l" rtl="0">
              <a:spcBef>
                <a:spcPts val="1900"/>
              </a:spcBef>
              <a:buClr>
                <a:schemeClr val="dk1"/>
              </a:buClr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21889" marR="0" lvl="7" indent="-8889" algn="l" rtl="0">
              <a:spcBef>
                <a:spcPts val="1900"/>
              </a:spcBef>
              <a:buClr>
                <a:schemeClr val="dk1"/>
              </a:buClr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82160" marR="0" lvl="8" indent="-10160" algn="l" rtl="0">
              <a:spcBef>
                <a:spcPts val="1900"/>
              </a:spcBef>
              <a:buClr>
                <a:schemeClr val="dk1"/>
              </a:buClr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210153" y="33810503"/>
            <a:ext cx="19009994" cy="50700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60270" marR="0" lvl="1" indent="-1270" algn="l" rtl="0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20540" marR="0" lvl="2" indent="-254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80810" marR="0" lvl="3" indent="-3809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41080" marR="0" lvl="4" indent="-5080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801350" marR="0" lvl="5" indent="-6350" algn="l" rtl="0">
              <a:spcBef>
                <a:spcPts val="860"/>
              </a:spcBef>
              <a:buClr>
                <a:schemeClr val="dk1"/>
              </a:buClr>
              <a:buFont typeface="Arial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61620" marR="0" lvl="6" indent="-7619" algn="l" rtl="0">
              <a:spcBef>
                <a:spcPts val="860"/>
              </a:spcBef>
              <a:buClr>
                <a:schemeClr val="dk1"/>
              </a:buClr>
              <a:buFont typeface="Arial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21889" marR="0" lvl="7" indent="-8889" algn="l" rtl="0">
              <a:spcBef>
                <a:spcPts val="860"/>
              </a:spcBef>
              <a:buClr>
                <a:schemeClr val="dk1"/>
              </a:buClr>
              <a:buFont typeface="Arial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82160" marR="0" lvl="8" indent="-10160" algn="l" rtl="0">
              <a:spcBef>
                <a:spcPts val="860"/>
              </a:spcBef>
              <a:buClr>
                <a:schemeClr val="dk1"/>
              </a:buClr>
              <a:buFont typeface="Arial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1585020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7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0825019" y="40039925"/>
            <a:ext cx="10033284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22707236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57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57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údo com Legenda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584168" y="1720025"/>
            <a:ext cx="10423595" cy="73201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2387299" y="1720028"/>
            <a:ext cx="17711859" cy="368705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250" marR="0" lvl="0" indent="-66040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963" marR="0" lvl="1" indent="-512762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400675" marR="0" lvl="2" indent="-365125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675" marR="0" lvl="3" indent="-479425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20263" marR="0" lvl="4" indent="-481013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81485" marR="0" lvl="5" indent="-483234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41755" marR="0" lvl="6" indent="-484505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202025" marR="0" lvl="7" indent="-485775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62296" marR="0" lvl="8" indent="-487046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584168" y="9040136"/>
            <a:ext cx="10423595" cy="295504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60270" marR="0" lvl="1" indent="-1270" algn="l" rtl="0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20540" marR="0" lvl="2" indent="-254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80810" marR="0" lvl="3" indent="-3809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41080" marR="0" lvl="4" indent="-5080" algn="l" rtl="0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801350" marR="0" lvl="5" indent="-6350" algn="l" rtl="0">
              <a:spcBef>
                <a:spcPts val="860"/>
              </a:spcBef>
              <a:buClr>
                <a:schemeClr val="dk1"/>
              </a:buClr>
              <a:buFont typeface="Arial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61620" marR="0" lvl="6" indent="-7619" algn="l" rtl="0">
              <a:spcBef>
                <a:spcPts val="860"/>
              </a:spcBef>
              <a:buClr>
                <a:schemeClr val="dk1"/>
              </a:buClr>
              <a:buFont typeface="Arial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21889" marR="0" lvl="7" indent="-8889" algn="l" rtl="0">
              <a:spcBef>
                <a:spcPts val="860"/>
              </a:spcBef>
              <a:buClr>
                <a:schemeClr val="dk1"/>
              </a:buClr>
              <a:buFont typeface="Arial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82160" marR="0" lvl="8" indent="-10160" algn="l" rtl="0">
              <a:spcBef>
                <a:spcPts val="860"/>
              </a:spcBef>
              <a:buClr>
                <a:schemeClr val="dk1"/>
              </a:buClr>
              <a:buFont typeface="Arial"/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1585020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7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10825019" y="40039925"/>
            <a:ext cx="10033284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22707236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57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57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1585020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7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10825019" y="40039925"/>
            <a:ext cx="10033284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22707236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57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57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1585020" y="1730375"/>
            <a:ext cx="28513283" cy="7199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1585020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7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10825019" y="40039925"/>
            <a:ext cx="10033284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22707236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57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57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ção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1584167" y="1730027"/>
            <a:ext cx="28514992" cy="720010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1584167" y="9670146"/>
            <a:ext cx="13998970" cy="40300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60270" marR="0" lvl="1" indent="-127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20540" marR="0" lvl="2" indent="-2540" algn="l" rtl="0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80810" marR="0" lvl="3" indent="-3809" algn="l" rtl="0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41080" marR="0" lvl="4" indent="-5080" algn="l" rtl="0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801350" marR="0" lvl="5" indent="-6350" algn="l" rtl="0">
              <a:spcBef>
                <a:spcPts val="1520"/>
              </a:spcBef>
              <a:buClr>
                <a:schemeClr val="dk1"/>
              </a:buClr>
              <a:buFont typeface="Arial"/>
              <a:buNone/>
              <a:defRPr sz="7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61620" marR="0" lvl="6" indent="-7619" algn="l" rtl="0">
              <a:spcBef>
                <a:spcPts val="1520"/>
              </a:spcBef>
              <a:buClr>
                <a:schemeClr val="dk1"/>
              </a:buClr>
              <a:buFont typeface="Arial"/>
              <a:buNone/>
              <a:defRPr sz="7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21889" marR="0" lvl="7" indent="-8889" algn="l" rtl="0">
              <a:spcBef>
                <a:spcPts val="1520"/>
              </a:spcBef>
              <a:buClr>
                <a:schemeClr val="dk1"/>
              </a:buClr>
              <a:buFont typeface="Arial"/>
              <a:buNone/>
              <a:defRPr sz="7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82160" marR="0" lvl="8" indent="-10160" algn="l" rtl="0">
              <a:spcBef>
                <a:spcPts val="1520"/>
              </a:spcBef>
              <a:buClr>
                <a:schemeClr val="dk1"/>
              </a:buClr>
              <a:buFont typeface="Arial"/>
              <a:buNone/>
              <a:defRPr sz="7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1584167" y="13700203"/>
            <a:ext cx="13998970" cy="248903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250" marR="0" lvl="0" indent="-901700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963" marR="0" lvl="1" indent="-747712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400675" marR="0" lvl="2" indent="-542925" algn="l" rtl="0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675" marR="0" lvl="3" indent="-600075" algn="l" rtl="0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20263" marR="0" lvl="4" indent="-601663" algn="l" rtl="0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81485" marR="0" lvl="5" indent="-603884" algn="l" rtl="0">
              <a:spcBef>
                <a:spcPts val="1520"/>
              </a:spcBef>
              <a:buClr>
                <a:schemeClr val="dk1"/>
              </a:buClr>
              <a:buSzPct val="100000"/>
              <a:buFont typeface="Arial"/>
              <a:buChar char="•"/>
              <a:defRPr sz="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41755" marR="0" lvl="6" indent="-605155" algn="l" rtl="0">
              <a:spcBef>
                <a:spcPts val="1520"/>
              </a:spcBef>
              <a:buClr>
                <a:schemeClr val="dk1"/>
              </a:buClr>
              <a:buSzPct val="100000"/>
              <a:buFont typeface="Arial"/>
              <a:buChar char="•"/>
              <a:defRPr sz="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202025" marR="0" lvl="7" indent="-606425" algn="l" rtl="0">
              <a:spcBef>
                <a:spcPts val="1520"/>
              </a:spcBef>
              <a:buClr>
                <a:schemeClr val="dk1"/>
              </a:buClr>
              <a:buSzPct val="100000"/>
              <a:buFont typeface="Arial"/>
              <a:buChar char="•"/>
              <a:defRPr sz="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62296" marR="0" lvl="8" indent="-607696" algn="l" rtl="0">
              <a:spcBef>
                <a:spcPts val="1520"/>
              </a:spcBef>
              <a:buClr>
                <a:schemeClr val="dk1"/>
              </a:buClr>
              <a:buSzPct val="100000"/>
              <a:buFont typeface="Arial"/>
              <a:buChar char="•"/>
              <a:defRPr sz="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3"/>
          </p:nvPr>
        </p:nvSpPr>
        <p:spPr>
          <a:xfrm>
            <a:off x="16094691" y="9670146"/>
            <a:ext cx="14004468" cy="40300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60270" marR="0" lvl="1" indent="-127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20540" marR="0" lvl="2" indent="-2540" algn="l" rtl="0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80810" marR="0" lvl="3" indent="-3809" algn="l" rtl="0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41080" marR="0" lvl="4" indent="-5080" algn="l" rtl="0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801350" marR="0" lvl="5" indent="-6350" algn="l" rtl="0">
              <a:spcBef>
                <a:spcPts val="1520"/>
              </a:spcBef>
              <a:buClr>
                <a:schemeClr val="dk1"/>
              </a:buClr>
              <a:buFont typeface="Arial"/>
              <a:buNone/>
              <a:defRPr sz="7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61620" marR="0" lvl="6" indent="-7619" algn="l" rtl="0">
              <a:spcBef>
                <a:spcPts val="1520"/>
              </a:spcBef>
              <a:buClr>
                <a:schemeClr val="dk1"/>
              </a:buClr>
              <a:buFont typeface="Arial"/>
              <a:buNone/>
              <a:defRPr sz="7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21889" marR="0" lvl="7" indent="-8889" algn="l" rtl="0">
              <a:spcBef>
                <a:spcPts val="1520"/>
              </a:spcBef>
              <a:buClr>
                <a:schemeClr val="dk1"/>
              </a:buClr>
              <a:buFont typeface="Arial"/>
              <a:buNone/>
              <a:defRPr sz="7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82160" marR="0" lvl="8" indent="-10160" algn="l" rtl="0">
              <a:spcBef>
                <a:spcPts val="1520"/>
              </a:spcBef>
              <a:buClr>
                <a:schemeClr val="dk1"/>
              </a:buClr>
              <a:buFont typeface="Arial"/>
              <a:buNone/>
              <a:defRPr sz="7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4"/>
          </p:nvPr>
        </p:nvSpPr>
        <p:spPr>
          <a:xfrm>
            <a:off x="16094691" y="13700203"/>
            <a:ext cx="14004468" cy="248903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250" marR="0" lvl="0" indent="-901700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963" marR="0" lvl="1" indent="-747712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400675" marR="0" lvl="2" indent="-542925" algn="l" rtl="0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675" marR="0" lvl="3" indent="-600075" algn="l" rtl="0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20263" marR="0" lvl="4" indent="-601663" algn="l" rtl="0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81485" marR="0" lvl="5" indent="-603884" algn="l" rtl="0">
              <a:spcBef>
                <a:spcPts val="1520"/>
              </a:spcBef>
              <a:buClr>
                <a:schemeClr val="dk1"/>
              </a:buClr>
              <a:buSzPct val="100000"/>
              <a:buFont typeface="Arial"/>
              <a:buChar char="•"/>
              <a:defRPr sz="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41755" marR="0" lvl="6" indent="-605155" algn="l" rtl="0">
              <a:spcBef>
                <a:spcPts val="1520"/>
              </a:spcBef>
              <a:buClr>
                <a:schemeClr val="dk1"/>
              </a:buClr>
              <a:buSzPct val="100000"/>
              <a:buFont typeface="Arial"/>
              <a:buChar char="•"/>
              <a:defRPr sz="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202025" marR="0" lvl="7" indent="-606425" algn="l" rtl="0">
              <a:spcBef>
                <a:spcPts val="1520"/>
              </a:spcBef>
              <a:buClr>
                <a:schemeClr val="dk1"/>
              </a:buClr>
              <a:buSzPct val="100000"/>
              <a:buFont typeface="Arial"/>
              <a:buChar char="•"/>
              <a:defRPr sz="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62296" marR="0" lvl="8" indent="-607696" algn="l" rtl="0">
              <a:spcBef>
                <a:spcPts val="1520"/>
              </a:spcBef>
              <a:buClr>
                <a:schemeClr val="dk1"/>
              </a:buClr>
              <a:buSzPct val="100000"/>
              <a:buFont typeface="Arial"/>
              <a:buChar char="•"/>
              <a:defRPr sz="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1585020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7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0825019" y="40039925"/>
            <a:ext cx="10033284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22707236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57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57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as Partes de Conteúdo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585020" y="1730375"/>
            <a:ext cx="28513283" cy="7199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5616092" y="63500944"/>
            <a:ext cx="50258774" cy="1796226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250" marR="0" lvl="0" indent="-781050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963" marR="0" lvl="1" indent="-633412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400675" marR="0" lvl="2" indent="-479425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675" marR="0" lvl="3" indent="-542925" algn="l" rtl="0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20263" marR="0" lvl="4" indent="-544513" algn="l" rtl="0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81485" marR="0" lvl="5" indent="-546734" algn="l" rtl="0">
              <a:spcBef>
                <a:spcPts val="1700"/>
              </a:spcBef>
              <a:buClr>
                <a:schemeClr val="dk1"/>
              </a:buClr>
              <a:buSzPct val="100000"/>
              <a:buFont typeface="Arial"/>
              <a:buChar char="•"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41755" marR="0" lvl="6" indent="-548005" algn="l" rtl="0">
              <a:spcBef>
                <a:spcPts val="1700"/>
              </a:spcBef>
              <a:buClr>
                <a:schemeClr val="dk1"/>
              </a:buClr>
              <a:buSzPct val="100000"/>
              <a:buFont typeface="Arial"/>
              <a:buChar char="•"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202025" marR="0" lvl="7" indent="-549275" algn="l" rtl="0">
              <a:spcBef>
                <a:spcPts val="1700"/>
              </a:spcBef>
              <a:buClr>
                <a:schemeClr val="dk1"/>
              </a:buClr>
              <a:buSzPct val="100000"/>
              <a:buFont typeface="Arial"/>
              <a:buChar char="•"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62296" marR="0" lvl="8" indent="-550546" algn="l" rtl="0">
              <a:spcBef>
                <a:spcPts val="1700"/>
              </a:spcBef>
              <a:buClr>
                <a:schemeClr val="dk1"/>
              </a:buClr>
              <a:buSzPct val="100000"/>
              <a:buFont typeface="Arial"/>
              <a:buChar char="•"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56402918" y="63500944"/>
            <a:ext cx="50258774" cy="1796226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250" marR="0" lvl="0" indent="-781050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963" marR="0" lvl="1" indent="-633412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400675" marR="0" lvl="2" indent="-479425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675" marR="0" lvl="3" indent="-542925" algn="l" rtl="0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20263" marR="0" lvl="4" indent="-544513" algn="l" rtl="0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81485" marR="0" lvl="5" indent="-546734" algn="l" rtl="0">
              <a:spcBef>
                <a:spcPts val="1700"/>
              </a:spcBef>
              <a:buClr>
                <a:schemeClr val="dk1"/>
              </a:buClr>
              <a:buSzPct val="100000"/>
              <a:buFont typeface="Arial"/>
              <a:buChar char="•"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41755" marR="0" lvl="6" indent="-548005" algn="l" rtl="0">
              <a:spcBef>
                <a:spcPts val="1700"/>
              </a:spcBef>
              <a:buClr>
                <a:schemeClr val="dk1"/>
              </a:buClr>
              <a:buSzPct val="100000"/>
              <a:buFont typeface="Arial"/>
              <a:buChar char="•"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202025" marR="0" lvl="7" indent="-549275" algn="l" rtl="0">
              <a:spcBef>
                <a:spcPts val="1700"/>
              </a:spcBef>
              <a:buClr>
                <a:schemeClr val="dk1"/>
              </a:buClr>
              <a:buSzPct val="100000"/>
              <a:buFont typeface="Arial"/>
              <a:buChar char="•"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62296" marR="0" lvl="8" indent="-550546" algn="l" rtl="0">
              <a:spcBef>
                <a:spcPts val="1700"/>
              </a:spcBef>
              <a:buClr>
                <a:schemeClr val="dk1"/>
              </a:buClr>
              <a:buSzPct val="100000"/>
              <a:buFont typeface="Arial"/>
              <a:buChar char="•"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1585020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7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0825019" y="40039925"/>
            <a:ext cx="10033284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22707236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57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57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585020" y="1730375"/>
            <a:ext cx="28513283" cy="7199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585020" y="10079036"/>
            <a:ext cx="28513283" cy="285115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250" marR="0" lvl="0" indent="-66040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963" marR="0" lvl="1" indent="-512762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400675" marR="0" lvl="2" indent="-365125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675" marR="0" lvl="3" indent="-479425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20263" marR="0" lvl="4" indent="-481013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81485" marR="0" lvl="5" indent="-483234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41755" marR="0" lvl="6" indent="-484505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202025" marR="0" lvl="7" indent="-485775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62296" marR="0" lvl="8" indent="-487046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1585020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0825019" y="40039925"/>
            <a:ext cx="10033284" cy="2300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57412" marR="0" lvl="1" indent="-17002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8000" marR="0" lvl="2" indent="-3403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78587" marR="0" lvl="3" indent="-5106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37587" marR="0" lvl="4" indent="-6821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796587" marR="0" lvl="5" indent="-85232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14588" marR="0" lvl="6" indent="-11926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5915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7588" marR="0" lvl="8" indent="-23852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22707236" y="40039925"/>
            <a:ext cx="7391068" cy="2300286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 sz="57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/>
        </p:nvSpPr>
        <p:spPr>
          <a:xfrm>
            <a:off x="8507258" y="711201"/>
            <a:ext cx="22620300" cy="1939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60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CONGRESSO INTERNACIONAL MULTIDISCIPLINAR DE ONCOLOGIA - CIMO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2088003" y="11747501"/>
            <a:ext cx="12872659" cy="676275"/>
          </a:xfrm>
          <a:prstGeom prst="rect">
            <a:avLst/>
          </a:prstGeom>
          <a:noFill/>
          <a:ln>
            <a:noFill/>
          </a:ln>
        </p:spPr>
        <p:txBody>
          <a:bodyPr lIns="91375" tIns="45675" rIns="91375" bIns="4567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</a:p>
        </p:txBody>
      </p:sp>
      <p:pic>
        <p:nvPicPr>
          <p:cNvPr id="77" name="Shape 77" descr="C:\Documents and Settings\Usuário\Desktop\IMAGEM COMUNICAÇÃO 2.t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31683325" cy="8599486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Shape 78"/>
          <p:cNvSpPr txBox="1"/>
          <p:nvPr/>
        </p:nvSpPr>
        <p:spPr>
          <a:xfrm>
            <a:off x="7403486" y="571501"/>
            <a:ext cx="22620300" cy="1939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60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CONGRESSO INTERNACIONAL MULTIDISCIPLINAR DE ONCOLOGIA - CIMO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x="2018146" y="18391188"/>
            <a:ext cx="12872659" cy="676275"/>
          </a:xfrm>
          <a:prstGeom prst="rect">
            <a:avLst/>
          </a:prstGeom>
          <a:noFill/>
          <a:ln>
            <a:noFill/>
          </a:ln>
        </p:spPr>
        <p:txBody>
          <a:bodyPr lIns="91375" tIns="45675" rIns="91375" bIns="4567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</a:p>
        </p:txBody>
      </p:sp>
      <p:pic>
        <p:nvPicPr>
          <p:cNvPr id="80" name="Shape 80" descr="C:\Documents and Settings\Usuário\Desktop\IMAGEM COMUNICAÇÃO 2.tif"/>
          <p:cNvPicPr preferRelativeResize="0"/>
          <p:nvPr/>
        </p:nvPicPr>
        <p:blipFill rotWithShape="1">
          <a:blip r:embed="rId4">
            <a:alphaModFix/>
          </a:blip>
          <a:srcRect t="65397" r="23983" b="918"/>
          <a:stretch/>
        </p:blipFill>
        <p:spPr>
          <a:xfrm>
            <a:off x="1" y="40957500"/>
            <a:ext cx="31778022" cy="2243136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1585020" y="1730375"/>
            <a:ext cx="28513283" cy="7199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1585020" y="10079036"/>
            <a:ext cx="28513283" cy="285115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250" marR="0" lvl="0" indent="-66040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963" marR="0" lvl="1" indent="-512762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400675" marR="0" lvl="2" indent="-365125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675" marR="0" lvl="3" indent="-479425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20263" marR="0" lvl="4" indent="-481013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81485" marR="0" lvl="5" indent="-483234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41755" marR="0" lvl="6" indent="-484505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202025" marR="0" lvl="7" indent="-485775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62296" marR="0" lvl="8" indent="-487046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6" b="23301"/>
          <a:stretch/>
        </p:blipFill>
        <p:spPr>
          <a:xfrm>
            <a:off x="-1552" y="-38931"/>
            <a:ext cx="31686427" cy="6041192"/>
          </a:xfrm>
          <a:prstGeom prst="rect">
            <a:avLst/>
          </a:prstGeom>
        </p:spPr>
      </p:pic>
      <p:sp>
        <p:nvSpPr>
          <p:cNvPr id="91" name="Shape 91"/>
          <p:cNvSpPr txBox="1"/>
          <p:nvPr/>
        </p:nvSpPr>
        <p:spPr>
          <a:xfrm>
            <a:off x="568185" y="8724172"/>
            <a:ext cx="30331167" cy="22727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>
              <a:spcBef>
                <a:spcPts val="600"/>
              </a:spcBef>
              <a:buClr>
                <a:schemeClr val="dk1"/>
              </a:buClr>
              <a:buSzPct val="25000"/>
            </a:pPr>
            <a:r>
              <a:rPr lang="en-US" sz="4000" i="0" u="none" strike="noStrike" cap="none" dirty="0">
                <a:solidFill>
                  <a:schemeClr val="dk1"/>
                </a:solidFill>
                <a:sym typeface="Arial"/>
              </a:rPr>
              <a:t>Nome </a:t>
            </a:r>
            <a:r>
              <a:rPr lang="en-US" sz="4000" i="0" u="none" strike="noStrike" cap="none" dirty="0" err="1">
                <a:solidFill>
                  <a:schemeClr val="dk1"/>
                </a:solidFill>
                <a:sym typeface="Arial"/>
              </a:rPr>
              <a:t>completo</a:t>
            </a:r>
            <a:r>
              <a:rPr lang="en-US" sz="4000" i="0" u="none" strike="noStrike" cap="none" dirty="0">
                <a:solidFill>
                  <a:schemeClr val="dk1"/>
                </a:solidFill>
                <a:sym typeface="Arial"/>
              </a:rPr>
              <a:t> do </a:t>
            </a:r>
            <a:r>
              <a:rPr lang="en-US" sz="4000" i="0" u="none" strike="noStrike" cap="none" dirty="0" smtClean="0">
                <a:solidFill>
                  <a:schemeClr val="dk1"/>
                </a:solidFill>
                <a:sym typeface="Arial"/>
              </a:rPr>
              <a:t>autor</a:t>
            </a:r>
            <a:r>
              <a:rPr lang="en-US" sz="4000" i="0" u="none" strike="noStrike" cap="none" baseline="30000" dirty="0" smtClean="0">
                <a:solidFill>
                  <a:schemeClr val="dk1"/>
                </a:solidFill>
                <a:sym typeface="Arial"/>
              </a:rPr>
              <a:t>1</a:t>
            </a:r>
            <a:r>
              <a:rPr lang="en-US" sz="4000" i="0" u="none" strike="noStrike" cap="none" dirty="0">
                <a:solidFill>
                  <a:schemeClr val="dk1"/>
                </a:solidFill>
                <a:sym typeface="Arial"/>
              </a:rPr>
              <a:t>; Nome </a:t>
            </a:r>
            <a:r>
              <a:rPr lang="en-US" sz="4000" i="0" u="none" strike="noStrike" cap="none" dirty="0" err="1">
                <a:solidFill>
                  <a:schemeClr val="dk1"/>
                </a:solidFill>
                <a:sym typeface="Arial"/>
              </a:rPr>
              <a:t>completo</a:t>
            </a:r>
            <a:r>
              <a:rPr lang="en-US" sz="4000" i="0" u="none" strike="noStrike" cap="none" dirty="0">
                <a:solidFill>
                  <a:schemeClr val="dk1"/>
                </a:solidFill>
                <a:sym typeface="Arial"/>
              </a:rPr>
              <a:t> do </a:t>
            </a:r>
            <a:r>
              <a:rPr lang="en-US" sz="4000" i="0" u="none" strike="noStrike" cap="none" dirty="0" err="1">
                <a:solidFill>
                  <a:schemeClr val="dk1"/>
                </a:solidFill>
                <a:sym typeface="Arial"/>
              </a:rPr>
              <a:t>autor</a:t>
            </a:r>
            <a:r>
              <a:rPr lang="en-US" sz="4000" i="0" u="none" strike="noStrike" cap="none" dirty="0">
                <a:solidFill>
                  <a:schemeClr val="dk1"/>
                </a:solidFill>
                <a:sym typeface="Arial"/>
              </a:rPr>
              <a:t> </a:t>
            </a:r>
            <a:r>
              <a:rPr lang="en-US" sz="4000" i="0" u="none" strike="noStrike" cap="none" baseline="30000" dirty="0" smtClean="0">
                <a:solidFill>
                  <a:schemeClr val="dk1"/>
                </a:solidFill>
                <a:sym typeface="Arial"/>
              </a:rPr>
              <a:t>1 </a:t>
            </a:r>
            <a:r>
              <a:rPr lang="en-US" sz="4000" i="0" u="none" strike="noStrike" cap="none" dirty="0">
                <a:solidFill>
                  <a:schemeClr val="dk1"/>
                </a:solidFill>
                <a:sym typeface="Arial"/>
              </a:rPr>
              <a:t>; Nome </a:t>
            </a:r>
            <a:r>
              <a:rPr lang="en-US" sz="4000" i="0" u="none" strike="noStrike" cap="none" dirty="0" smtClean="0">
                <a:solidFill>
                  <a:schemeClr val="dk1"/>
                </a:solidFill>
                <a:sym typeface="Arial"/>
              </a:rPr>
              <a:t>Professor </a:t>
            </a:r>
            <a:r>
              <a:rPr lang="en-US" sz="4000" i="0" u="none" strike="noStrike" cap="none" dirty="0" err="1" smtClean="0">
                <a:solidFill>
                  <a:schemeClr val="dk1"/>
                </a:solidFill>
                <a:sym typeface="Arial"/>
              </a:rPr>
              <a:t>orientador</a:t>
            </a:r>
            <a:r>
              <a:rPr lang="en-US" sz="4000" i="0" u="none" strike="noStrike" cap="none" dirty="0" smtClean="0">
                <a:solidFill>
                  <a:schemeClr val="dk1"/>
                </a:solidFill>
                <a:sym typeface="Arial"/>
              </a:rPr>
              <a:t> </a:t>
            </a:r>
            <a:r>
              <a:rPr lang="en-US" sz="4000" i="0" u="none" strike="noStrike" cap="none" baseline="30000" dirty="0" smtClean="0">
                <a:solidFill>
                  <a:schemeClr val="dk1"/>
                </a:solidFill>
                <a:sym typeface="Arial"/>
              </a:rPr>
              <a:t>2, </a:t>
            </a:r>
            <a:endParaRPr lang="en-US" sz="4000" i="0" u="none" strike="noStrike" cap="none" baseline="30000" dirty="0">
              <a:solidFill>
                <a:schemeClr val="dk1"/>
              </a:solidFill>
              <a:sym typeface="Arial"/>
            </a:endParaRPr>
          </a:p>
          <a:p>
            <a:pPr lvl="0" algn="ctr">
              <a:spcBef>
                <a:spcPts val="600"/>
              </a:spcBef>
              <a:buClr>
                <a:schemeClr val="dk1"/>
              </a:buClr>
              <a:buSzPct val="25000"/>
            </a:pPr>
            <a:r>
              <a:rPr lang="en-US" sz="3200" b="0" i="0" u="none" strike="noStrike" cap="none" baseline="30000" dirty="0" smtClean="0">
                <a:solidFill>
                  <a:schemeClr val="dk1"/>
                </a:solidFill>
                <a:sym typeface="Arial"/>
              </a:rPr>
              <a:t>1</a:t>
            </a:r>
            <a:r>
              <a:rPr lang="pt-BR" sz="3200" dirty="0"/>
              <a:t> Discente do Curso de </a:t>
            </a:r>
            <a:r>
              <a:rPr lang="pt-BR" sz="3200" dirty="0" err="1" smtClean="0"/>
              <a:t>xxxxxxxx</a:t>
            </a:r>
            <a:r>
              <a:rPr lang="pt-BR" sz="3200" dirty="0" smtClean="0"/>
              <a:t> </a:t>
            </a:r>
            <a:r>
              <a:rPr lang="pt-BR" sz="3200" dirty="0"/>
              <a:t>– Centro Universitário das Américas</a:t>
            </a:r>
            <a:r>
              <a:rPr lang="pt-BR" sz="3200" dirty="0" smtClean="0"/>
              <a:t>;</a:t>
            </a:r>
            <a:r>
              <a:rPr lang="en-US" sz="3200" dirty="0" smtClean="0">
                <a:solidFill>
                  <a:schemeClr val="dk1"/>
                </a:solidFill>
              </a:rPr>
              <a:t> </a:t>
            </a:r>
            <a:r>
              <a:rPr lang="en-US" sz="3200" baseline="30000" dirty="0" smtClean="0">
                <a:solidFill>
                  <a:schemeClr val="dk1"/>
                </a:solidFill>
              </a:rPr>
              <a:t>2 </a:t>
            </a:r>
            <a:r>
              <a:rPr lang="pt-BR" sz="3200" dirty="0" smtClean="0"/>
              <a:t>Docente </a:t>
            </a:r>
            <a:r>
              <a:rPr lang="pt-BR" sz="3200" dirty="0"/>
              <a:t>do Curso de </a:t>
            </a:r>
            <a:r>
              <a:rPr lang="pt-BR" sz="3200" dirty="0" err="1" smtClean="0"/>
              <a:t>xxxxxx</a:t>
            </a:r>
            <a:r>
              <a:rPr lang="pt-BR" sz="3200" dirty="0" smtClean="0"/>
              <a:t> </a:t>
            </a:r>
            <a:r>
              <a:rPr lang="pt-BR" sz="3200" dirty="0"/>
              <a:t>– Centro Universitário das Américas;</a:t>
            </a:r>
            <a:endParaRPr lang="en-US" sz="3200" dirty="0">
              <a:solidFill>
                <a:schemeClr val="dk1"/>
              </a:solidFill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x="9059919" y="32424687"/>
            <a:ext cx="178527" cy="460374"/>
          </a:xfrm>
          <a:prstGeom prst="rect">
            <a:avLst/>
          </a:prstGeom>
          <a:noFill/>
          <a:ln>
            <a:noFill/>
          </a:ln>
        </p:spPr>
        <p:txBody>
          <a:bodyPr lIns="90350" tIns="45175" rIns="90350" bIns="451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-1551" y="24407144"/>
            <a:ext cx="7113184" cy="676275"/>
          </a:xfrm>
          <a:prstGeom prst="rect">
            <a:avLst/>
          </a:prstGeom>
          <a:noFill/>
          <a:ln>
            <a:noFill/>
          </a:ln>
        </p:spPr>
        <p:txBody>
          <a:bodyPr lIns="90350" tIns="45175" rIns="90350" bIns="451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15643729" y="22364700"/>
            <a:ext cx="180080" cy="1400174"/>
          </a:xfrm>
          <a:prstGeom prst="rect">
            <a:avLst/>
          </a:prstGeom>
          <a:noFill/>
          <a:ln>
            <a:noFill/>
          </a:ln>
        </p:spPr>
        <p:txBody>
          <a:bodyPr lIns="91325" tIns="45650" rIns="91325" bIns="456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Shape 95"/>
          <p:cNvSpPr txBox="1"/>
          <p:nvPr/>
        </p:nvSpPr>
        <p:spPr>
          <a:xfrm>
            <a:off x="2407801" y="38066662"/>
            <a:ext cx="180080" cy="384174"/>
          </a:xfrm>
          <a:prstGeom prst="rect">
            <a:avLst/>
          </a:prstGeom>
          <a:noFill/>
          <a:ln>
            <a:noFill/>
          </a:ln>
        </p:spPr>
        <p:txBody>
          <a:bodyPr lIns="91325" tIns="45650" rIns="91325" bIns="456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Shape 96"/>
          <p:cNvSpPr txBox="1"/>
          <p:nvPr/>
        </p:nvSpPr>
        <p:spPr>
          <a:xfrm>
            <a:off x="2407801" y="38180962"/>
            <a:ext cx="229757" cy="1030286"/>
          </a:xfrm>
          <a:prstGeom prst="rect">
            <a:avLst/>
          </a:prstGeom>
          <a:noFill/>
          <a:ln>
            <a:noFill/>
          </a:ln>
        </p:spPr>
        <p:txBody>
          <a:bodyPr lIns="91325" tIns="45650" rIns="91325" bIns="456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9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9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9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1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1224859" y="37085587"/>
            <a:ext cx="180080" cy="384174"/>
          </a:xfrm>
          <a:prstGeom prst="rect">
            <a:avLst/>
          </a:prstGeom>
          <a:noFill/>
          <a:ln>
            <a:noFill/>
          </a:ln>
        </p:spPr>
        <p:txBody>
          <a:bodyPr lIns="91325" tIns="45650" rIns="91325" bIns="456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Shape 98"/>
          <p:cNvSpPr txBox="1"/>
          <p:nvPr/>
        </p:nvSpPr>
        <p:spPr>
          <a:xfrm>
            <a:off x="1224859" y="37885687"/>
            <a:ext cx="180080" cy="384174"/>
          </a:xfrm>
          <a:prstGeom prst="rect">
            <a:avLst/>
          </a:prstGeom>
          <a:noFill/>
          <a:ln>
            <a:noFill/>
          </a:ln>
        </p:spPr>
        <p:txBody>
          <a:bodyPr lIns="91325" tIns="45650" rIns="91325" bIns="456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 txBox="1"/>
          <p:nvPr/>
        </p:nvSpPr>
        <p:spPr>
          <a:xfrm>
            <a:off x="1224859" y="37885687"/>
            <a:ext cx="180080" cy="384174"/>
          </a:xfrm>
          <a:prstGeom prst="rect">
            <a:avLst/>
          </a:prstGeom>
          <a:noFill/>
          <a:ln>
            <a:noFill/>
          </a:ln>
        </p:spPr>
        <p:txBody>
          <a:bodyPr lIns="91325" tIns="45650" rIns="91325" bIns="456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Shape 100"/>
          <p:cNvSpPr txBox="1"/>
          <p:nvPr/>
        </p:nvSpPr>
        <p:spPr>
          <a:xfrm>
            <a:off x="1224859" y="37885687"/>
            <a:ext cx="180080" cy="384174"/>
          </a:xfrm>
          <a:prstGeom prst="rect">
            <a:avLst/>
          </a:prstGeom>
          <a:noFill/>
          <a:ln>
            <a:noFill/>
          </a:ln>
        </p:spPr>
        <p:txBody>
          <a:bodyPr lIns="91325" tIns="45650" rIns="91325" bIns="456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2083347" y="25691432"/>
            <a:ext cx="12874212" cy="676275"/>
          </a:xfrm>
          <a:prstGeom prst="rect">
            <a:avLst/>
          </a:prstGeom>
          <a:noFill/>
          <a:ln>
            <a:noFill/>
          </a:ln>
        </p:spPr>
        <p:txBody>
          <a:bodyPr lIns="91375" tIns="45675" rIns="91375" bIns="4567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16503947" y="13325369"/>
            <a:ext cx="14270732" cy="4689367"/>
          </a:xfrm>
          <a:prstGeom prst="rect">
            <a:avLst/>
          </a:prstGeom>
          <a:noFill/>
          <a:ln>
            <a:noFill/>
          </a:ln>
        </p:spPr>
        <p:txBody>
          <a:bodyPr lIns="91375" tIns="45675" rIns="91375" bIns="45675" anchor="t" anchorCtr="0">
            <a:noAutofit/>
          </a:bodyPr>
          <a:lstStyle/>
          <a:p>
            <a:r>
              <a:rPr lang="pt-BR" sz="5400" dirty="0"/>
              <a:t>Os resultados obtidos devem ser apresentados de forma sucinta. Tabelas e gráficos devem seguir os mesmos critérios das figuras, centralizados na página com legendas seguindo a numeração em ordem crescente.</a:t>
            </a:r>
            <a:endParaRPr lang="pt-BR" sz="5400" b="1" dirty="0"/>
          </a:p>
        </p:txBody>
      </p:sp>
      <p:sp>
        <p:nvSpPr>
          <p:cNvPr id="103" name="Shape 103"/>
          <p:cNvSpPr txBox="1"/>
          <p:nvPr/>
        </p:nvSpPr>
        <p:spPr>
          <a:xfrm>
            <a:off x="911929" y="13220062"/>
            <a:ext cx="14853546" cy="4227404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t" anchorCtr="0">
            <a:noAutofit/>
          </a:bodyPr>
          <a:lstStyle/>
          <a:p>
            <a:pPr lvl="0" algn="just">
              <a:lnSpc>
                <a:spcPct val="90000"/>
              </a:lnSpc>
              <a:buClr>
                <a:schemeClr val="dk1"/>
              </a:buClr>
              <a:buSzPct val="25000"/>
            </a:pPr>
            <a:r>
              <a:rPr lang="en-US" sz="5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5400" b="0" i="0" u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r>
              <a:rPr lang="en-US" sz="5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400" b="0" i="0" u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</a:t>
            </a:r>
            <a:r>
              <a:rPr lang="en-US" sz="5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400" b="0" i="0" u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</a:t>
            </a:r>
            <a:r>
              <a:rPr lang="en-US" sz="5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400" b="0" i="0" u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concisa</a:t>
            </a:r>
            <a:r>
              <a:rPr lang="en-US" sz="5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5400" b="0" i="0" u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apresentando</a:t>
            </a:r>
            <a:r>
              <a:rPr lang="en-US" sz="5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400" dirty="0" smtClean="0"/>
              <a:t>o </a:t>
            </a:r>
            <a:r>
              <a:rPr lang="en-US" sz="5400" dirty="0" err="1"/>
              <a:t>contexto</a:t>
            </a:r>
            <a:r>
              <a:rPr lang="en-US" sz="5400" dirty="0"/>
              <a:t> do </a:t>
            </a:r>
            <a:r>
              <a:rPr lang="en-US" sz="5400" dirty="0" err="1"/>
              <a:t>trabalho</a:t>
            </a:r>
            <a:r>
              <a:rPr lang="en-US" sz="5400" dirty="0"/>
              <a:t>, as </a:t>
            </a:r>
            <a:r>
              <a:rPr lang="en-US" sz="5400" dirty="0" err="1"/>
              <a:t>motivações</a:t>
            </a:r>
            <a:r>
              <a:rPr lang="en-US" sz="5400" dirty="0"/>
              <a:t> e a </a:t>
            </a:r>
            <a:r>
              <a:rPr lang="en-US" sz="5400" dirty="0" err="1" smtClean="0"/>
              <a:t>sua</a:t>
            </a:r>
            <a:r>
              <a:rPr lang="en-US" sz="5400" dirty="0" smtClean="0"/>
              <a:t> </a:t>
            </a:r>
            <a:r>
              <a:rPr lang="en-US" sz="5400" dirty="0" err="1" smtClean="0"/>
              <a:t>importância</a:t>
            </a:r>
            <a:r>
              <a:rPr lang="en-US" sz="5400" dirty="0" smtClean="0"/>
              <a:t> </a:t>
            </a:r>
            <a:r>
              <a:rPr lang="en-US" sz="5400" dirty="0" err="1" smtClean="0"/>
              <a:t>para</a:t>
            </a:r>
            <a:r>
              <a:rPr lang="en-US" sz="5400" dirty="0" smtClean="0"/>
              <a:t> </a:t>
            </a:r>
            <a:r>
              <a:rPr lang="en-US" sz="5400" dirty="0"/>
              <a:t>a </a:t>
            </a:r>
            <a:r>
              <a:rPr lang="en-US" sz="5400" dirty="0" err="1"/>
              <a:t>sociedade</a:t>
            </a:r>
            <a:r>
              <a:rPr lang="en-US" sz="5400" dirty="0"/>
              <a:t>, </a:t>
            </a:r>
            <a:r>
              <a:rPr lang="en-US" sz="5400" dirty="0" err="1"/>
              <a:t>para</a:t>
            </a:r>
            <a:r>
              <a:rPr lang="en-US" sz="5400" dirty="0"/>
              <a:t> a </a:t>
            </a:r>
            <a:r>
              <a:rPr lang="en-US" sz="5400" dirty="0" err="1"/>
              <a:t>área</a:t>
            </a:r>
            <a:r>
              <a:rPr lang="en-US" sz="5400" dirty="0"/>
              <a:t> de </a:t>
            </a:r>
            <a:r>
              <a:rPr lang="en-US" sz="5400" dirty="0" err="1"/>
              <a:t>estudo</a:t>
            </a:r>
            <a:r>
              <a:rPr lang="en-US" sz="5400" dirty="0"/>
              <a:t> </a:t>
            </a:r>
            <a:r>
              <a:rPr lang="en-US" sz="5400" dirty="0" err="1"/>
              <a:t>ou</a:t>
            </a:r>
            <a:r>
              <a:rPr lang="en-US" sz="5400" dirty="0"/>
              <a:t> </a:t>
            </a:r>
            <a:r>
              <a:rPr lang="en-US" sz="5400" dirty="0" err="1"/>
              <a:t>para</a:t>
            </a:r>
            <a:r>
              <a:rPr lang="en-US" sz="5400" dirty="0"/>
              <a:t> </a:t>
            </a:r>
            <a:r>
              <a:rPr lang="en-US" sz="5400" dirty="0" smtClean="0"/>
              <a:t>o </a:t>
            </a:r>
            <a:r>
              <a:rPr lang="en-US" sz="5400" dirty="0" err="1" smtClean="0"/>
              <a:t>público-alvo</a:t>
            </a:r>
            <a:r>
              <a:rPr lang="en-US" sz="5400" dirty="0" smtClean="0">
                <a:solidFill>
                  <a:schemeClr val="dk1"/>
                </a:solidFill>
              </a:rPr>
              <a:t>.</a:t>
            </a:r>
            <a:r>
              <a:rPr lang="en-US" sz="5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en-US" sz="54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US" sz="5400" dirty="0">
              <a:solidFill>
                <a:schemeClr val="dk1"/>
              </a:solidFill>
            </a:endParaRPr>
          </a:p>
        </p:txBody>
      </p:sp>
      <p:sp>
        <p:nvSpPr>
          <p:cNvPr id="104" name="Shape 104"/>
          <p:cNvSpPr txBox="1"/>
          <p:nvPr/>
        </p:nvSpPr>
        <p:spPr>
          <a:xfrm>
            <a:off x="1172077" y="31003345"/>
            <a:ext cx="14593398" cy="7208837"/>
          </a:xfrm>
          <a:prstGeom prst="rect">
            <a:avLst/>
          </a:prstGeom>
          <a:noFill/>
          <a:ln>
            <a:noFill/>
          </a:ln>
        </p:spPr>
        <p:txBody>
          <a:bodyPr lIns="431800" tIns="215875" rIns="431800" bIns="21587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5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Descrição</a:t>
            </a:r>
            <a:r>
              <a:rPr lang="en-US" sz="5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dos </a:t>
            </a:r>
            <a:r>
              <a:rPr lang="en-US" sz="5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métodos</a:t>
            </a:r>
            <a:r>
              <a:rPr lang="en-US" sz="5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 </a:t>
            </a:r>
            <a:r>
              <a:rPr lang="en-US" sz="5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trabalho</a:t>
            </a:r>
            <a:r>
              <a:rPr lang="en-US" sz="5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as </a:t>
            </a:r>
            <a:r>
              <a:rPr lang="en-US" sz="5400" b="0" i="0" u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etapas</a:t>
            </a:r>
            <a:r>
              <a:rPr lang="en-US" sz="5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5400" b="0" i="0" u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execução</a:t>
            </a:r>
            <a:r>
              <a:rPr lang="en-US" sz="5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a </a:t>
            </a:r>
            <a:r>
              <a:rPr lang="en-US" sz="5400" b="0" i="0" u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organiz</a:t>
            </a:r>
            <a:r>
              <a:rPr lang="en-US" sz="5400" dirty="0" err="1" smtClean="0">
                <a:solidFill>
                  <a:schemeClr val="dk1"/>
                </a:solidFill>
              </a:rPr>
              <a:t>ação</a:t>
            </a:r>
            <a:r>
              <a:rPr lang="en-US" sz="5400" dirty="0" smtClean="0">
                <a:solidFill>
                  <a:schemeClr val="dk1"/>
                </a:solidFill>
              </a:rPr>
              <a:t> da </a:t>
            </a:r>
            <a:r>
              <a:rPr lang="en-US" sz="5400" dirty="0" err="1" smtClean="0">
                <a:solidFill>
                  <a:schemeClr val="dk1"/>
                </a:solidFill>
              </a:rPr>
              <a:t>equipe</a:t>
            </a:r>
            <a:r>
              <a:rPr lang="en-US" sz="5400" dirty="0" smtClean="0">
                <a:solidFill>
                  <a:schemeClr val="dk1"/>
                </a:solidFill>
              </a:rPr>
              <a:t>,</a:t>
            </a:r>
            <a:r>
              <a:rPr lang="en-US" sz="5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</a:t>
            </a:r>
            <a:r>
              <a:rPr lang="en-US" sz="5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materiais</a:t>
            </a:r>
            <a:r>
              <a:rPr lang="en-US" sz="5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utilizados</a:t>
            </a:r>
            <a:r>
              <a:rPr lang="en-US" sz="5400" dirty="0">
                <a:solidFill>
                  <a:schemeClr val="dk1"/>
                </a:solidFill>
              </a:rPr>
              <a:t>, etc</a:t>
            </a:r>
            <a:r>
              <a:rPr lang="en-US" sz="5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5400" b="1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en-US" sz="5400" b="1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Shape 105"/>
          <p:cNvSpPr txBox="1"/>
          <p:nvPr/>
        </p:nvSpPr>
        <p:spPr>
          <a:xfrm>
            <a:off x="16708688" y="26106437"/>
            <a:ext cx="14117700" cy="2393950"/>
          </a:xfrm>
          <a:prstGeom prst="rect">
            <a:avLst/>
          </a:prstGeom>
          <a:noFill/>
          <a:ln>
            <a:noFill/>
          </a:ln>
        </p:spPr>
        <p:txBody>
          <a:bodyPr lIns="431800" tIns="215875" rIns="431800" bIns="2158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951296" y="29192928"/>
            <a:ext cx="14814179" cy="1571763"/>
          </a:xfrm>
          <a:prstGeom prst="rect">
            <a:avLst/>
          </a:prstGeom>
          <a:solidFill>
            <a:srgbClr val="00A6A7"/>
          </a:solidFill>
          <a:ln w="25400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  <a:buFont typeface="Arial"/>
            </a:pPr>
            <a:r>
              <a:rPr lang="en-US" sz="6000" b="1" dirty="0">
                <a:solidFill>
                  <a:schemeClr val="lt1"/>
                </a:solidFill>
              </a:rPr>
              <a:t> MÉTODOS</a:t>
            </a:r>
          </a:p>
        </p:txBody>
      </p:sp>
      <p:sp>
        <p:nvSpPr>
          <p:cNvPr id="110" name="Shape 110"/>
          <p:cNvSpPr/>
          <p:nvPr/>
        </p:nvSpPr>
        <p:spPr>
          <a:xfrm>
            <a:off x="16638784" y="35536187"/>
            <a:ext cx="14375402" cy="1576386"/>
          </a:xfrm>
          <a:prstGeom prst="rect">
            <a:avLst/>
          </a:prstGeom>
          <a:solidFill>
            <a:srgbClr val="00A6A7"/>
          </a:solidFill>
          <a:ln w="25400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  <a:buFont typeface="Arial"/>
            </a:pPr>
            <a:r>
              <a:rPr lang="en-US" sz="6000" b="1" dirty="0">
                <a:solidFill>
                  <a:schemeClr val="lt1"/>
                </a:solidFill>
              </a:rPr>
              <a:t>REFERÊNCIAS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16430806" y="37323712"/>
            <a:ext cx="14681228" cy="3751438"/>
          </a:xfrm>
          <a:prstGeom prst="rect">
            <a:avLst/>
          </a:prstGeom>
          <a:noFill/>
          <a:ln>
            <a:noFill/>
          </a:ln>
        </p:spPr>
        <p:txBody>
          <a:bodyPr lIns="431800" tIns="215875" rIns="431800" bIns="215875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4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SEGUIR AS NORMAS DA ABNT 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4400" b="0" i="0" u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Exemplo</a:t>
            </a:r>
            <a:r>
              <a:rPr lang="en-US" sz="4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SOBRENOME, A. </a:t>
            </a:r>
            <a:r>
              <a:rPr lang="en-US" sz="4400" dirty="0">
                <a:solidFill>
                  <a:schemeClr val="dk1"/>
                </a:solidFill>
              </a:rPr>
              <a:t>et al. Nome </a:t>
            </a:r>
            <a:r>
              <a:rPr lang="en-US" sz="4400" dirty="0" err="1">
                <a:solidFill>
                  <a:schemeClr val="dk1"/>
                </a:solidFill>
              </a:rPr>
              <a:t>revista</a:t>
            </a:r>
            <a:r>
              <a:rPr lang="en-US" sz="4400" dirty="0">
                <a:solidFill>
                  <a:schemeClr val="dk1"/>
                </a:solidFill>
              </a:rPr>
              <a:t>. </a:t>
            </a:r>
            <a:r>
              <a:rPr lang="en-US" sz="4400" dirty="0" err="1" smtClean="0">
                <a:solidFill>
                  <a:schemeClr val="dk1"/>
                </a:solidFill>
              </a:rPr>
              <a:t>Ano</a:t>
            </a:r>
            <a:r>
              <a:rPr lang="en-US" sz="4400" dirty="0" smtClean="0">
                <a:solidFill>
                  <a:schemeClr val="dk1"/>
                </a:solidFill>
              </a:rPr>
              <a:t> </a:t>
            </a:r>
            <a:r>
              <a:rPr lang="en-US" sz="4400" dirty="0">
                <a:solidFill>
                  <a:schemeClr val="dk1"/>
                </a:solidFill>
              </a:rPr>
              <a:t>de </a:t>
            </a:r>
            <a:r>
              <a:rPr lang="en-US" sz="4400" dirty="0" err="1" smtClean="0">
                <a:solidFill>
                  <a:schemeClr val="dk1"/>
                </a:solidFill>
              </a:rPr>
              <a:t>publicação</a:t>
            </a:r>
            <a:r>
              <a:rPr lang="en-US" sz="4400" dirty="0" smtClean="0">
                <a:solidFill>
                  <a:schemeClr val="dk1"/>
                </a:solidFill>
              </a:rPr>
              <a:t>. </a:t>
            </a:r>
            <a:r>
              <a:rPr lang="en-US" sz="4400" b="0" i="0" u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Tamanho</a:t>
            </a:r>
            <a:r>
              <a:rPr lang="en-US" sz="4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 </a:t>
            </a:r>
            <a:r>
              <a:rPr lang="en-US" sz="4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letra</a:t>
            </a:r>
            <a:r>
              <a:rPr lang="en-US" sz="4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mínimo</a:t>
            </a:r>
            <a:r>
              <a:rPr lang="en-US" sz="4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44 – 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4400" dirty="0">
                <a:solidFill>
                  <a:schemeClr val="dk1"/>
                </a:solidFill>
              </a:rPr>
              <a:t> </a:t>
            </a:r>
            <a:r>
              <a:rPr lang="en-US" sz="4400" dirty="0" err="1">
                <a:solidFill>
                  <a:schemeClr val="dk1"/>
                </a:solidFill>
              </a:rPr>
              <a:t>So</a:t>
            </a:r>
            <a:r>
              <a:rPr lang="en-US" sz="4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mente</a:t>
            </a:r>
            <a:r>
              <a:rPr lang="en-US" sz="4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as que </a:t>
            </a:r>
            <a:r>
              <a:rPr lang="en-US" sz="4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aparecerem</a:t>
            </a:r>
            <a:r>
              <a:rPr lang="en-US" sz="4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 </a:t>
            </a:r>
            <a:r>
              <a:rPr lang="en-US" sz="4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</a:t>
            </a:r>
            <a:r>
              <a:rPr lang="en-US" sz="4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 </a:t>
            </a:r>
            <a:r>
              <a:rPr lang="en-US" sz="4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poster</a:t>
            </a:r>
            <a:r>
              <a:rPr lang="en-US" sz="4400" dirty="0" smtClean="0">
                <a:solidFill>
                  <a:schemeClr val="dk1"/>
                </a:solidFill>
              </a:rPr>
              <a:t>. </a:t>
            </a:r>
            <a:r>
              <a:rPr lang="en-US" sz="4400" dirty="0" err="1" smtClean="0">
                <a:solidFill>
                  <a:schemeClr val="dk1"/>
                </a:solidFill>
              </a:rPr>
              <a:t>Ou</a:t>
            </a:r>
            <a:r>
              <a:rPr lang="en-US" sz="4400" dirty="0" smtClean="0">
                <a:solidFill>
                  <a:schemeClr val="dk1"/>
                </a:solidFill>
              </a:rPr>
              <a:t> 3 </a:t>
            </a:r>
            <a:r>
              <a:rPr lang="en-US" sz="4400" dirty="0" err="1" smtClean="0">
                <a:solidFill>
                  <a:schemeClr val="dk1"/>
                </a:solidFill>
              </a:rPr>
              <a:t>mais</a:t>
            </a:r>
            <a:r>
              <a:rPr lang="en-US" sz="4400" dirty="0" smtClean="0">
                <a:solidFill>
                  <a:schemeClr val="dk1"/>
                </a:solidFill>
              </a:rPr>
              <a:t> </a:t>
            </a:r>
            <a:r>
              <a:rPr lang="en-US" sz="4400" dirty="0" err="1" smtClean="0">
                <a:solidFill>
                  <a:schemeClr val="dk1"/>
                </a:solidFill>
              </a:rPr>
              <a:t>importantes</a:t>
            </a:r>
            <a:endParaRPr lang="en-US" sz="44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Shape 116"/>
          <p:cNvSpPr txBox="1"/>
          <p:nvPr/>
        </p:nvSpPr>
        <p:spPr>
          <a:xfrm>
            <a:off x="16555657" y="26424642"/>
            <a:ext cx="14375402" cy="3356140"/>
          </a:xfrm>
          <a:prstGeom prst="rect">
            <a:avLst/>
          </a:prstGeom>
          <a:noFill/>
          <a:ln>
            <a:noFill/>
          </a:ln>
        </p:spPr>
        <p:txBody>
          <a:bodyPr lIns="431800" tIns="215875" rIns="431800" bIns="21587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5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</a:t>
            </a:r>
            <a:r>
              <a:rPr lang="en-US" sz="5400" b="0" i="0" u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figuras</a:t>
            </a:r>
            <a:r>
              <a:rPr lang="en-US" sz="5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400" b="0" i="0" u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devem</a:t>
            </a:r>
            <a:r>
              <a:rPr lang="en-US" sz="5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400" b="0" i="0" u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</a:t>
            </a:r>
            <a:r>
              <a:rPr lang="en-US" sz="5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400" b="0" i="0" u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numeradas</a:t>
            </a:r>
            <a:r>
              <a:rPr lang="en-US" sz="5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 com </a:t>
            </a:r>
            <a:r>
              <a:rPr lang="en-US" sz="5400" b="0" i="0" u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legendas</a:t>
            </a:r>
            <a:r>
              <a:rPr lang="en-US" sz="54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400" b="0" i="0" u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explicativas</a:t>
            </a:r>
            <a:endParaRPr lang="en-US" sz="5400" b="1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16711185" y="19235463"/>
            <a:ext cx="13856257" cy="6570228"/>
            <a:chOff x="16348393" y="17886511"/>
            <a:chExt cx="14681228" cy="7816241"/>
          </a:xfrm>
        </p:grpSpPr>
        <p:pic>
          <p:nvPicPr>
            <p:cNvPr id="115" name="Shape 115"/>
            <p:cNvPicPr preferRelativeResize="0"/>
            <p:nvPr/>
          </p:nvPicPr>
          <p:blipFill rotWithShape="1">
            <a:blip r:embed="rId4">
              <a:alphaModFix/>
            </a:blip>
            <a:srcRect t="9136"/>
            <a:stretch/>
          </p:blipFill>
          <p:spPr>
            <a:xfrm>
              <a:off x="19402135" y="19026121"/>
              <a:ext cx="8653184" cy="631803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7" name="Shape 117"/>
            <p:cNvSpPr txBox="1"/>
            <p:nvPr/>
          </p:nvSpPr>
          <p:spPr>
            <a:xfrm>
              <a:off x="16348393" y="17886511"/>
              <a:ext cx="14681228" cy="7816241"/>
            </a:xfrm>
            <a:prstGeom prst="rect">
              <a:avLst/>
            </a:prstGeom>
            <a:noFill/>
            <a:ln>
              <a:noFill/>
            </a:ln>
          </p:spPr>
          <p:txBody>
            <a:bodyPr lIns="431800" tIns="215875" rIns="431800" bIns="215875" anchor="t" anchorCtr="0">
              <a:noAutofit/>
            </a:bodyPr>
            <a:lstStyle/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lang="en-US" sz="4400" b="1" i="0" u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Figura</a:t>
              </a:r>
              <a:r>
                <a:rPr lang="en-US" sz="4400" b="1" i="0" u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1:</a:t>
              </a:r>
              <a:r>
                <a:rPr lang="en-US" sz="4400" b="0" i="0" u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4400" b="0" i="0" u="none" dirty="0" err="1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Gráfico</a:t>
              </a:r>
              <a:r>
                <a:rPr lang="en-US" sz="4400" dirty="0">
                  <a:solidFill>
                    <a:schemeClr val="dk1"/>
                  </a:solidFill>
                </a:rPr>
                <a:t> </a:t>
              </a:r>
              <a:endParaRPr lang="en-US" sz="4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0" name="Shape 120"/>
          <p:cNvSpPr/>
          <p:nvPr/>
        </p:nvSpPr>
        <p:spPr>
          <a:xfrm>
            <a:off x="911929" y="11580814"/>
            <a:ext cx="14911880" cy="1651878"/>
          </a:xfrm>
          <a:prstGeom prst="rect">
            <a:avLst/>
          </a:prstGeom>
          <a:solidFill>
            <a:srgbClr val="00A5AB"/>
          </a:solidFill>
          <a:ln w="25400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6000" b="1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</a:p>
        </p:txBody>
      </p:sp>
      <p:sp>
        <p:nvSpPr>
          <p:cNvPr id="34" name="Shape 107">
            <a:extLst>
              <a:ext uri="{FF2B5EF4-FFF2-40B4-BE49-F238E27FC236}">
                <a16:creationId xmlns:a16="http://schemas.microsoft.com/office/drawing/2014/main" id="{82FF78EE-B678-4E3F-B3C0-9445F85ECD52}"/>
              </a:ext>
            </a:extLst>
          </p:cNvPr>
          <p:cNvSpPr/>
          <p:nvPr/>
        </p:nvSpPr>
        <p:spPr>
          <a:xfrm>
            <a:off x="828802" y="21348945"/>
            <a:ext cx="14853546" cy="1577975"/>
          </a:xfrm>
          <a:prstGeom prst="rect">
            <a:avLst/>
          </a:prstGeom>
          <a:solidFill>
            <a:srgbClr val="00A6A7"/>
          </a:solidFill>
          <a:ln w="25400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  <a:buFont typeface="Arial"/>
            </a:pPr>
            <a:r>
              <a:rPr lang="en-US" sz="6000" b="1" dirty="0">
                <a:solidFill>
                  <a:schemeClr val="lt1"/>
                </a:solidFill>
              </a:rPr>
              <a:t>OBJETIVOS</a:t>
            </a:r>
          </a:p>
        </p:txBody>
      </p:sp>
      <p:sp>
        <p:nvSpPr>
          <p:cNvPr id="38" name="Shape 107"/>
          <p:cNvSpPr/>
          <p:nvPr/>
        </p:nvSpPr>
        <p:spPr>
          <a:xfrm>
            <a:off x="16521703" y="11580814"/>
            <a:ext cx="14409355" cy="1577975"/>
          </a:xfrm>
          <a:prstGeom prst="rect">
            <a:avLst/>
          </a:prstGeom>
          <a:solidFill>
            <a:srgbClr val="00A6A7"/>
          </a:solidFill>
          <a:ln w="25400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  <a:buFont typeface="Arial"/>
            </a:pPr>
            <a:r>
              <a:rPr lang="en-US" sz="6000" b="1" dirty="0">
                <a:solidFill>
                  <a:schemeClr val="lt1"/>
                </a:solidFill>
              </a:rPr>
              <a:t>RESULTADOS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000974" y="23151744"/>
            <a:ext cx="1442374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5400" dirty="0" err="1" smtClean="0">
                <a:solidFill>
                  <a:schemeClr val="dk1"/>
                </a:solidFill>
              </a:rPr>
              <a:t>Listar</a:t>
            </a:r>
            <a:r>
              <a:rPr lang="en-US" sz="5400" dirty="0" smtClean="0">
                <a:solidFill>
                  <a:schemeClr val="dk1"/>
                </a:solidFill>
              </a:rPr>
              <a:t> de </a:t>
            </a:r>
            <a:r>
              <a:rPr lang="en-US" sz="5400" dirty="0" err="1" smtClean="0">
                <a:solidFill>
                  <a:schemeClr val="dk1"/>
                </a:solidFill>
              </a:rPr>
              <a:t>maneira</a:t>
            </a:r>
            <a:r>
              <a:rPr lang="en-US" sz="5400" dirty="0" smtClean="0">
                <a:solidFill>
                  <a:schemeClr val="dk1"/>
                </a:solidFill>
              </a:rPr>
              <a:t> </a:t>
            </a:r>
            <a:r>
              <a:rPr lang="en-US" sz="5400" dirty="0" err="1" smtClean="0">
                <a:solidFill>
                  <a:schemeClr val="dk1"/>
                </a:solidFill>
              </a:rPr>
              <a:t>sucinta</a:t>
            </a:r>
            <a:r>
              <a:rPr lang="en-US" sz="5400" dirty="0" smtClean="0">
                <a:solidFill>
                  <a:schemeClr val="dk1"/>
                </a:solidFill>
              </a:rPr>
              <a:t> </a:t>
            </a:r>
            <a:r>
              <a:rPr lang="en-US" sz="5400" dirty="0" err="1" smtClean="0">
                <a:solidFill>
                  <a:schemeClr val="dk1"/>
                </a:solidFill>
              </a:rPr>
              <a:t>os</a:t>
            </a:r>
            <a:r>
              <a:rPr lang="en-US" sz="5400" dirty="0" smtClean="0">
                <a:solidFill>
                  <a:schemeClr val="dk1"/>
                </a:solidFill>
              </a:rPr>
              <a:t> </a:t>
            </a:r>
            <a:r>
              <a:rPr lang="en-US" sz="5400" dirty="0" err="1" smtClean="0">
                <a:solidFill>
                  <a:schemeClr val="dk1"/>
                </a:solidFill>
              </a:rPr>
              <a:t>objetivos</a:t>
            </a:r>
            <a:r>
              <a:rPr lang="en-US" sz="5400" dirty="0" smtClean="0">
                <a:solidFill>
                  <a:schemeClr val="dk1"/>
                </a:solidFill>
              </a:rPr>
              <a:t> </a:t>
            </a:r>
            <a:r>
              <a:rPr lang="en-US" sz="5400" dirty="0" err="1" smtClean="0">
                <a:solidFill>
                  <a:schemeClr val="dk1"/>
                </a:solidFill>
              </a:rPr>
              <a:t>gerais</a:t>
            </a:r>
            <a:r>
              <a:rPr lang="en-US" sz="5400" dirty="0" smtClean="0">
                <a:solidFill>
                  <a:schemeClr val="dk1"/>
                </a:solidFill>
              </a:rPr>
              <a:t> e </a:t>
            </a:r>
            <a:r>
              <a:rPr lang="en-US" sz="5400" dirty="0" err="1" smtClean="0">
                <a:solidFill>
                  <a:schemeClr val="dk1"/>
                </a:solidFill>
              </a:rPr>
              <a:t>específicos</a:t>
            </a:r>
            <a:r>
              <a:rPr lang="en-US" sz="5400" dirty="0" smtClean="0">
                <a:solidFill>
                  <a:schemeClr val="dk1"/>
                </a:solidFill>
              </a:rPr>
              <a:t> do </a:t>
            </a:r>
            <a:r>
              <a:rPr lang="en-US" sz="5400" dirty="0" err="1" smtClean="0">
                <a:solidFill>
                  <a:schemeClr val="dk1"/>
                </a:solidFill>
              </a:rPr>
              <a:t>trabalho</a:t>
            </a:r>
            <a:endParaRPr lang="en-US" sz="5400" b="1" dirty="0">
              <a:solidFill>
                <a:schemeClr val="dk1"/>
              </a:solidFill>
            </a:endParaRPr>
          </a:p>
          <a:p>
            <a:endParaRPr lang="pt-BR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16503947" y="30855885"/>
            <a:ext cx="142605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400" dirty="0"/>
              <a:t>A conclusão deve conter uma </a:t>
            </a:r>
            <a:r>
              <a:rPr lang="pt-BR" sz="5400" dirty="0" smtClean="0"/>
              <a:t>breve análise dos </a:t>
            </a:r>
            <a:r>
              <a:rPr lang="pt-BR" sz="5400" dirty="0"/>
              <a:t>resultados obtidos. </a:t>
            </a:r>
            <a:r>
              <a:rPr lang="pt-BR" sz="5400" dirty="0" smtClean="0"/>
              <a:t>Comentar </a:t>
            </a:r>
            <a:r>
              <a:rPr lang="pt-BR" sz="5400" dirty="0"/>
              <a:t>também as perspectivas futuras do </a:t>
            </a:r>
            <a:r>
              <a:rPr lang="pt-BR" sz="5400" dirty="0" smtClean="0"/>
              <a:t>trabalho</a:t>
            </a:r>
            <a:endParaRPr lang="pt-BR" dirty="0"/>
          </a:p>
        </p:txBody>
      </p:sp>
      <p:sp>
        <p:nvSpPr>
          <p:cNvPr id="37" name="Retângulo 36"/>
          <p:cNvSpPr/>
          <p:nvPr/>
        </p:nvSpPr>
        <p:spPr>
          <a:xfrm>
            <a:off x="0" y="6510138"/>
            <a:ext cx="31684876" cy="1630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600" b="1" dirty="0" smtClean="0">
                <a:solidFill>
                  <a:schemeClr val="tx1"/>
                </a:solidFill>
                <a:latin typeface="+mj-lt"/>
              </a:rPr>
              <a:t>TÍTULO DO TRABALHO</a:t>
            </a:r>
            <a:endParaRPr lang="pt-BR" sz="9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2" name="Shape 107"/>
          <p:cNvSpPr/>
          <p:nvPr/>
        </p:nvSpPr>
        <p:spPr>
          <a:xfrm>
            <a:off x="16521704" y="29222683"/>
            <a:ext cx="14409355" cy="1577975"/>
          </a:xfrm>
          <a:prstGeom prst="rect">
            <a:avLst/>
          </a:prstGeom>
          <a:solidFill>
            <a:srgbClr val="00A6A7"/>
          </a:solidFill>
          <a:ln w="25400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  <a:buFont typeface="Arial"/>
            </a:pPr>
            <a:r>
              <a:rPr lang="en-US" sz="6000" b="1" dirty="0">
                <a:solidFill>
                  <a:schemeClr val="lt1"/>
                </a:solidFill>
              </a:rPr>
              <a:t>CONCLUSÃO</a:t>
            </a:r>
          </a:p>
        </p:txBody>
      </p:sp>
      <p:sp>
        <p:nvSpPr>
          <p:cNvPr id="2" name="AutoShape 2" descr="Visualização da image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223</Words>
  <Application>Microsoft Office PowerPoint</Application>
  <PresentationFormat>Personalizar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Noto Sans Symbols</vt:lpstr>
      <vt:lpstr>Tema do Office</vt:lpstr>
      <vt:lpstr>1_Tema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FAM</dc:creator>
  <cp:lastModifiedBy>052066 - ANA LUCIA SANCHEZ DE LIMA VENTURA</cp:lastModifiedBy>
  <cp:revision>52</cp:revision>
  <dcterms:modified xsi:type="dcterms:W3CDTF">2024-10-14T20:04:51Z</dcterms:modified>
</cp:coreProperties>
</file>